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5" r:id="rId2"/>
  </p:sldIdLst>
  <p:sldSz cx="32399288" cy="43200638"/>
  <p:notesSz cx="6858000" cy="9144000"/>
  <p:defaultTextStyle>
    <a:defPPr>
      <a:defRPr lang="pt-BR"/>
    </a:defPPr>
    <a:lvl1pPr marL="0" algn="l" defTabSz="3839895" rtl="0" eaLnBrk="1" latinLnBrk="0" hangingPunct="1">
      <a:defRPr sz="7558" kern="1200">
        <a:solidFill>
          <a:schemeClr val="tx1"/>
        </a:solidFill>
        <a:latin typeface="+mn-lt"/>
        <a:ea typeface="+mn-ea"/>
        <a:cs typeface="+mn-cs"/>
      </a:defRPr>
    </a:lvl1pPr>
    <a:lvl2pPr marL="1919948" algn="l" defTabSz="3839895" rtl="0" eaLnBrk="1" latinLnBrk="0" hangingPunct="1">
      <a:defRPr sz="7558" kern="1200">
        <a:solidFill>
          <a:schemeClr val="tx1"/>
        </a:solidFill>
        <a:latin typeface="+mn-lt"/>
        <a:ea typeface="+mn-ea"/>
        <a:cs typeface="+mn-cs"/>
      </a:defRPr>
    </a:lvl2pPr>
    <a:lvl3pPr marL="3839895" algn="l" defTabSz="3839895" rtl="0" eaLnBrk="1" latinLnBrk="0" hangingPunct="1">
      <a:defRPr sz="7558" kern="1200">
        <a:solidFill>
          <a:schemeClr val="tx1"/>
        </a:solidFill>
        <a:latin typeface="+mn-lt"/>
        <a:ea typeface="+mn-ea"/>
        <a:cs typeface="+mn-cs"/>
      </a:defRPr>
    </a:lvl3pPr>
    <a:lvl4pPr marL="5759841" algn="l" defTabSz="3839895" rtl="0" eaLnBrk="1" latinLnBrk="0" hangingPunct="1">
      <a:defRPr sz="7558" kern="1200">
        <a:solidFill>
          <a:schemeClr val="tx1"/>
        </a:solidFill>
        <a:latin typeface="+mn-lt"/>
        <a:ea typeface="+mn-ea"/>
        <a:cs typeface="+mn-cs"/>
      </a:defRPr>
    </a:lvl4pPr>
    <a:lvl5pPr marL="7679791" algn="l" defTabSz="3839895" rtl="0" eaLnBrk="1" latinLnBrk="0" hangingPunct="1">
      <a:defRPr sz="7558" kern="1200">
        <a:solidFill>
          <a:schemeClr val="tx1"/>
        </a:solidFill>
        <a:latin typeface="+mn-lt"/>
        <a:ea typeface="+mn-ea"/>
        <a:cs typeface="+mn-cs"/>
      </a:defRPr>
    </a:lvl5pPr>
    <a:lvl6pPr marL="9599737" algn="l" defTabSz="3839895" rtl="0" eaLnBrk="1" latinLnBrk="0" hangingPunct="1">
      <a:defRPr sz="7558" kern="1200">
        <a:solidFill>
          <a:schemeClr val="tx1"/>
        </a:solidFill>
        <a:latin typeface="+mn-lt"/>
        <a:ea typeface="+mn-ea"/>
        <a:cs typeface="+mn-cs"/>
      </a:defRPr>
    </a:lvl6pPr>
    <a:lvl7pPr marL="11519684" algn="l" defTabSz="3839895" rtl="0" eaLnBrk="1" latinLnBrk="0" hangingPunct="1">
      <a:defRPr sz="7558" kern="1200">
        <a:solidFill>
          <a:schemeClr val="tx1"/>
        </a:solidFill>
        <a:latin typeface="+mn-lt"/>
        <a:ea typeface="+mn-ea"/>
        <a:cs typeface="+mn-cs"/>
      </a:defRPr>
    </a:lvl7pPr>
    <a:lvl8pPr marL="13439632" algn="l" defTabSz="3839895" rtl="0" eaLnBrk="1" latinLnBrk="0" hangingPunct="1">
      <a:defRPr sz="7558" kern="1200">
        <a:solidFill>
          <a:schemeClr val="tx1"/>
        </a:solidFill>
        <a:latin typeface="+mn-lt"/>
        <a:ea typeface="+mn-ea"/>
        <a:cs typeface="+mn-cs"/>
      </a:defRPr>
    </a:lvl8pPr>
    <a:lvl9pPr marL="15359580" algn="l" defTabSz="3839895" rtl="0" eaLnBrk="1" latinLnBrk="0" hangingPunct="1">
      <a:defRPr sz="75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2188" y="4"/>
      </p:cViewPr>
      <p:guideLst>
        <p:guide orient="horz" pos="13608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7FED6-D1A2-4939-BED4-F15629558585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EF560-3104-47B5-B0F1-F5BCECE01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072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0818" y="1453788"/>
            <a:ext cx="24023962" cy="9260136"/>
          </a:xfrm>
        </p:spPr>
        <p:txBody>
          <a:bodyPr/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901" y="24480367"/>
            <a:ext cx="22679501" cy="11040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5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5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0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25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10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95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80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617118" y="2310044"/>
            <a:ext cx="5467384" cy="49140723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4976" y="2310044"/>
            <a:ext cx="15862153" cy="49140723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4" y="27760414"/>
            <a:ext cx="27539395" cy="8580126"/>
          </a:xfrm>
        </p:spPr>
        <p:txBody>
          <a:bodyPr anchor="t"/>
          <a:lstStyle>
            <a:lvl1pPr algn="l">
              <a:defRPr sz="4243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4" y="18310301"/>
            <a:ext cx="27539395" cy="9450135"/>
          </a:xfrm>
        </p:spPr>
        <p:txBody>
          <a:bodyPr anchor="b"/>
          <a:lstStyle>
            <a:lvl1pPr marL="0" indent="0">
              <a:buNone/>
              <a:defRPr sz="2122">
                <a:solidFill>
                  <a:schemeClr val="tx1">
                    <a:tint val="75000"/>
                  </a:schemeClr>
                </a:solidFill>
              </a:defRPr>
            </a:lvl1pPr>
            <a:lvl2pPr marL="485011" indent="0">
              <a:buNone/>
              <a:defRPr sz="1910">
                <a:solidFill>
                  <a:schemeClr val="tx1">
                    <a:tint val="75000"/>
                  </a:schemeClr>
                </a:solidFill>
              </a:defRPr>
            </a:lvl2pPr>
            <a:lvl3pPr marL="970023" indent="0">
              <a:buNone/>
              <a:defRPr sz="1698">
                <a:solidFill>
                  <a:schemeClr val="tx1">
                    <a:tint val="75000"/>
                  </a:schemeClr>
                </a:solidFill>
              </a:defRPr>
            </a:lvl3pPr>
            <a:lvl4pPr marL="1455034" indent="0">
              <a:buNone/>
              <a:defRPr sz="1486">
                <a:solidFill>
                  <a:schemeClr val="tx1">
                    <a:tint val="75000"/>
                  </a:schemeClr>
                </a:solidFill>
              </a:defRPr>
            </a:lvl4pPr>
            <a:lvl5pPr marL="1940044" indent="0">
              <a:buNone/>
              <a:defRPr sz="1486">
                <a:solidFill>
                  <a:schemeClr val="tx1">
                    <a:tint val="75000"/>
                  </a:schemeClr>
                </a:solidFill>
              </a:defRPr>
            </a:lvl5pPr>
            <a:lvl6pPr marL="2425055" indent="0">
              <a:buNone/>
              <a:defRPr sz="1486">
                <a:solidFill>
                  <a:schemeClr val="tx1">
                    <a:tint val="75000"/>
                  </a:schemeClr>
                </a:solidFill>
              </a:defRPr>
            </a:lvl6pPr>
            <a:lvl7pPr marL="2910067" indent="0">
              <a:buNone/>
              <a:defRPr sz="1486">
                <a:solidFill>
                  <a:schemeClr val="tx1">
                    <a:tint val="75000"/>
                  </a:schemeClr>
                </a:solidFill>
              </a:defRPr>
            </a:lvl7pPr>
            <a:lvl8pPr marL="3395078" indent="0">
              <a:buNone/>
              <a:defRPr sz="1486">
                <a:solidFill>
                  <a:schemeClr val="tx1">
                    <a:tint val="75000"/>
                  </a:schemeClr>
                </a:solidFill>
              </a:defRPr>
            </a:lvl8pPr>
            <a:lvl9pPr marL="3880089" indent="0">
              <a:buNone/>
              <a:defRPr sz="14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4982" y="13440217"/>
            <a:ext cx="10664767" cy="38010567"/>
          </a:xfrm>
        </p:spPr>
        <p:txBody>
          <a:bodyPr/>
          <a:lstStyle>
            <a:lvl1pPr>
              <a:defRPr sz="2970"/>
            </a:lvl1pPr>
            <a:lvl2pPr>
              <a:defRPr sz="2546"/>
            </a:lvl2pPr>
            <a:lvl3pPr>
              <a:defRPr sz="2122"/>
            </a:lvl3pPr>
            <a:lvl4pPr>
              <a:defRPr sz="1910"/>
            </a:lvl4pPr>
            <a:lvl5pPr>
              <a:defRPr sz="1910"/>
            </a:lvl5pPr>
            <a:lvl6pPr>
              <a:defRPr sz="1910"/>
            </a:lvl6pPr>
            <a:lvl7pPr>
              <a:defRPr sz="1910"/>
            </a:lvl7pPr>
            <a:lvl8pPr>
              <a:defRPr sz="1910"/>
            </a:lvl8pPr>
            <a:lvl9pPr>
              <a:defRPr sz="191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419739" y="13440217"/>
            <a:ext cx="10664767" cy="38010567"/>
          </a:xfrm>
        </p:spPr>
        <p:txBody>
          <a:bodyPr/>
          <a:lstStyle>
            <a:lvl1pPr>
              <a:defRPr sz="2970"/>
            </a:lvl1pPr>
            <a:lvl2pPr>
              <a:defRPr sz="2546"/>
            </a:lvl2pPr>
            <a:lvl3pPr>
              <a:defRPr sz="2122"/>
            </a:lvl3pPr>
            <a:lvl4pPr>
              <a:defRPr sz="1910"/>
            </a:lvl4pPr>
            <a:lvl5pPr>
              <a:defRPr sz="1910"/>
            </a:lvl5pPr>
            <a:lvl6pPr>
              <a:defRPr sz="1910"/>
            </a:lvl6pPr>
            <a:lvl7pPr>
              <a:defRPr sz="1910"/>
            </a:lvl7pPr>
            <a:lvl8pPr>
              <a:defRPr sz="1910"/>
            </a:lvl8pPr>
            <a:lvl9pPr>
              <a:defRPr sz="191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8" y="1730030"/>
            <a:ext cx="29159361" cy="7200107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79" y="9670145"/>
            <a:ext cx="14315313" cy="4030057"/>
          </a:xfrm>
        </p:spPr>
        <p:txBody>
          <a:bodyPr anchor="b"/>
          <a:lstStyle>
            <a:lvl1pPr marL="0" indent="0">
              <a:buNone/>
              <a:defRPr sz="2546" b="1"/>
            </a:lvl1pPr>
            <a:lvl2pPr marL="485011" indent="0">
              <a:buNone/>
              <a:defRPr sz="2122" b="1"/>
            </a:lvl2pPr>
            <a:lvl3pPr marL="970023" indent="0">
              <a:buNone/>
              <a:defRPr sz="1910" b="1"/>
            </a:lvl3pPr>
            <a:lvl4pPr marL="1455034" indent="0">
              <a:buNone/>
              <a:defRPr sz="1698" b="1"/>
            </a:lvl4pPr>
            <a:lvl5pPr marL="1940044" indent="0">
              <a:buNone/>
              <a:defRPr sz="1698" b="1"/>
            </a:lvl5pPr>
            <a:lvl6pPr marL="2425055" indent="0">
              <a:buNone/>
              <a:defRPr sz="1698" b="1"/>
            </a:lvl6pPr>
            <a:lvl7pPr marL="2910067" indent="0">
              <a:buNone/>
              <a:defRPr sz="1698" b="1"/>
            </a:lvl7pPr>
            <a:lvl8pPr marL="3395078" indent="0">
              <a:buNone/>
              <a:defRPr sz="1698" b="1"/>
            </a:lvl8pPr>
            <a:lvl9pPr marL="3880089" indent="0">
              <a:buNone/>
              <a:defRPr sz="1698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79" y="13700202"/>
            <a:ext cx="14315313" cy="24890370"/>
          </a:xfrm>
        </p:spPr>
        <p:txBody>
          <a:bodyPr/>
          <a:lstStyle>
            <a:lvl1pPr>
              <a:defRPr sz="2546"/>
            </a:lvl1pPr>
            <a:lvl2pPr>
              <a:defRPr sz="2122"/>
            </a:lvl2pPr>
            <a:lvl3pPr>
              <a:defRPr sz="1910"/>
            </a:lvl3pPr>
            <a:lvl4pPr>
              <a:defRPr sz="1698"/>
            </a:lvl4pPr>
            <a:lvl5pPr>
              <a:defRPr sz="1698"/>
            </a:lvl5pPr>
            <a:lvl6pPr>
              <a:defRPr sz="1698"/>
            </a:lvl6pPr>
            <a:lvl7pPr>
              <a:defRPr sz="1698"/>
            </a:lvl7pPr>
            <a:lvl8pPr>
              <a:defRPr sz="1698"/>
            </a:lvl8pPr>
            <a:lvl9pPr>
              <a:defRPr sz="1698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7" y="9670145"/>
            <a:ext cx="14320934" cy="4030057"/>
          </a:xfrm>
        </p:spPr>
        <p:txBody>
          <a:bodyPr anchor="b"/>
          <a:lstStyle>
            <a:lvl1pPr marL="0" indent="0">
              <a:buNone/>
              <a:defRPr sz="2546" b="1"/>
            </a:lvl1pPr>
            <a:lvl2pPr marL="485011" indent="0">
              <a:buNone/>
              <a:defRPr sz="2122" b="1"/>
            </a:lvl2pPr>
            <a:lvl3pPr marL="970023" indent="0">
              <a:buNone/>
              <a:defRPr sz="1910" b="1"/>
            </a:lvl3pPr>
            <a:lvl4pPr marL="1455034" indent="0">
              <a:buNone/>
              <a:defRPr sz="1698" b="1"/>
            </a:lvl4pPr>
            <a:lvl5pPr marL="1940044" indent="0">
              <a:buNone/>
              <a:defRPr sz="1698" b="1"/>
            </a:lvl5pPr>
            <a:lvl6pPr marL="2425055" indent="0">
              <a:buNone/>
              <a:defRPr sz="1698" b="1"/>
            </a:lvl6pPr>
            <a:lvl7pPr marL="2910067" indent="0">
              <a:buNone/>
              <a:defRPr sz="1698" b="1"/>
            </a:lvl7pPr>
            <a:lvl8pPr marL="3395078" indent="0">
              <a:buNone/>
              <a:defRPr sz="1698" b="1"/>
            </a:lvl8pPr>
            <a:lvl9pPr marL="3880089" indent="0">
              <a:buNone/>
              <a:defRPr sz="1698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7" y="13700202"/>
            <a:ext cx="14320934" cy="24890370"/>
          </a:xfrm>
        </p:spPr>
        <p:txBody>
          <a:bodyPr/>
          <a:lstStyle>
            <a:lvl1pPr>
              <a:defRPr sz="2546"/>
            </a:lvl1pPr>
            <a:lvl2pPr>
              <a:defRPr sz="2122"/>
            </a:lvl2pPr>
            <a:lvl3pPr>
              <a:defRPr sz="1910"/>
            </a:lvl3pPr>
            <a:lvl4pPr>
              <a:defRPr sz="1698"/>
            </a:lvl4pPr>
            <a:lvl5pPr>
              <a:defRPr sz="1698"/>
            </a:lvl5pPr>
            <a:lvl6pPr>
              <a:defRPr sz="1698"/>
            </a:lvl6pPr>
            <a:lvl7pPr>
              <a:defRPr sz="1698"/>
            </a:lvl7pPr>
            <a:lvl8pPr>
              <a:defRPr sz="1698"/>
            </a:lvl8pPr>
            <a:lvl9pPr>
              <a:defRPr sz="1698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72" y="1720028"/>
            <a:ext cx="10659141" cy="7320109"/>
          </a:xfrm>
        </p:spPr>
        <p:txBody>
          <a:bodyPr anchor="b"/>
          <a:lstStyle>
            <a:lvl1pPr algn="l">
              <a:defRPr sz="2122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33" y="1720050"/>
            <a:ext cx="18112107" cy="36870550"/>
          </a:xfrm>
        </p:spPr>
        <p:txBody>
          <a:bodyPr/>
          <a:lstStyle>
            <a:lvl1pPr>
              <a:defRPr sz="3395"/>
            </a:lvl1pPr>
            <a:lvl2pPr>
              <a:defRPr sz="2970"/>
            </a:lvl2pPr>
            <a:lvl3pPr>
              <a:defRPr sz="2546"/>
            </a:lvl3pPr>
            <a:lvl4pPr>
              <a:defRPr sz="2122"/>
            </a:lvl4pPr>
            <a:lvl5pPr>
              <a:defRPr sz="2122"/>
            </a:lvl5pPr>
            <a:lvl6pPr>
              <a:defRPr sz="2122"/>
            </a:lvl6pPr>
            <a:lvl7pPr>
              <a:defRPr sz="2122"/>
            </a:lvl7pPr>
            <a:lvl8pPr>
              <a:defRPr sz="2122"/>
            </a:lvl8pPr>
            <a:lvl9pPr>
              <a:defRPr sz="2122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72" y="9040151"/>
            <a:ext cx="10659141" cy="29550440"/>
          </a:xfrm>
        </p:spPr>
        <p:txBody>
          <a:bodyPr/>
          <a:lstStyle>
            <a:lvl1pPr marL="0" indent="0">
              <a:buNone/>
              <a:defRPr sz="1486"/>
            </a:lvl1pPr>
            <a:lvl2pPr marL="485011" indent="0">
              <a:buNone/>
              <a:defRPr sz="1273"/>
            </a:lvl2pPr>
            <a:lvl3pPr marL="970023" indent="0">
              <a:buNone/>
              <a:defRPr sz="1061"/>
            </a:lvl3pPr>
            <a:lvl4pPr marL="1455034" indent="0">
              <a:buNone/>
              <a:defRPr sz="955"/>
            </a:lvl4pPr>
            <a:lvl5pPr marL="1940044" indent="0">
              <a:buNone/>
              <a:defRPr sz="955"/>
            </a:lvl5pPr>
            <a:lvl6pPr marL="2425055" indent="0">
              <a:buNone/>
              <a:defRPr sz="955"/>
            </a:lvl6pPr>
            <a:lvl7pPr marL="2910067" indent="0">
              <a:buNone/>
              <a:defRPr sz="955"/>
            </a:lvl7pPr>
            <a:lvl8pPr marL="3395078" indent="0">
              <a:buNone/>
              <a:defRPr sz="955"/>
            </a:lvl8pPr>
            <a:lvl9pPr marL="3880089" indent="0">
              <a:buNone/>
              <a:defRPr sz="955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7" y="30240464"/>
            <a:ext cx="19439574" cy="3570060"/>
          </a:xfrm>
        </p:spPr>
        <p:txBody>
          <a:bodyPr anchor="b"/>
          <a:lstStyle>
            <a:lvl1pPr algn="l">
              <a:defRPr sz="2122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7" y="3860056"/>
            <a:ext cx="19439574" cy="25920383"/>
          </a:xfrm>
        </p:spPr>
        <p:txBody>
          <a:bodyPr/>
          <a:lstStyle>
            <a:lvl1pPr marL="0" indent="0">
              <a:buNone/>
              <a:defRPr sz="3395"/>
            </a:lvl1pPr>
            <a:lvl2pPr marL="485011" indent="0">
              <a:buNone/>
              <a:defRPr sz="2970"/>
            </a:lvl2pPr>
            <a:lvl3pPr marL="970023" indent="0">
              <a:buNone/>
              <a:defRPr sz="2546"/>
            </a:lvl3pPr>
            <a:lvl4pPr marL="1455034" indent="0">
              <a:buNone/>
              <a:defRPr sz="2122"/>
            </a:lvl4pPr>
            <a:lvl5pPr marL="1940044" indent="0">
              <a:buNone/>
              <a:defRPr sz="2122"/>
            </a:lvl5pPr>
            <a:lvl6pPr marL="2425055" indent="0">
              <a:buNone/>
              <a:defRPr sz="2122"/>
            </a:lvl6pPr>
            <a:lvl7pPr marL="2910067" indent="0">
              <a:buNone/>
              <a:defRPr sz="2122"/>
            </a:lvl7pPr>
            <a:lvl8pPr marL="3395078" indent="0">
              <a:buNone/>
              <a:defRPr sz="2122"/>
            </a:lvl8pPr>
            <a:lvl9pPr marL="3880089" indent="0">
              <a:buNone/>
              <a:defRPr sz="2122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7" y="33810524"/>
            <a:ext cx="19439574" cy="5070070"/>
          </a:xfrm>
        </p:spPr>
        <p:txBody>
          <a:bodyPr/>
          <a:lstStyle>
            <a:lvl1pPr marL="0" indent="0">
              <a:buNone/>
              <a:defRPr sz="1486"/>
            </a:lvl1pPr>
            <a:lvl2pPr marL="485011" indent="0">
              <a:buNone/>
              <a:defRPr sz="1273"/>
            </a:lvl2pPr>
            <a:lvl3pPr marL="970023" indent="0">
              <a:buNone/>
              <a:defRPr sz="1061"/>
            </a:lvl3pPr>
            <a:lvl4pPr marL="1455034" indent="0">
              <a:buNone/>
              <a:defRPr sz="955"/>
            </a:lvl4pPr>
            <a:lvl5pPr marL="1940044" indent="0">
              <a:buNone/>
              <a:defRPr sz="955"/>
            </a:lvl5pPr>
            <a:lvl6pPr marL="2425055" indent="0">
              <a:buNone/>
              <a:defRPr sz="955"/>
            </a:lvl6pPr>
            <a:lvl7pPr marL="2910067" indent="0">
              <a:buNone/>
              <a:defRPr sz="955"/>
            </a:lvl7pPr>
            <a:lvl8pPr marL="3395078" indent="0">
              <a:buNone/>
              <a:defRPr sz="955"/>
            </a:lvl8pPr>
            <a:lvl9pPr marL="3880089" indent="0">
              <a:buNone/>
              <a:defRPr sz="955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30C-3F1D-476B-8314-B9F394CA15CA}" type="datetimeFigureOut">
              <a:rPr lang="pt-BR" smtClean="0"/>
              <a:pPr/>
              <a:t>22/06/2023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68" y="1730030"/>
            <a:ext cx="29159361" cy="7200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8" y="10080166"/>
            <a:ext cx="29159361" cy="28510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6" y="40040619"/>
            <a:ext cx="7559835" cy="2300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730C-3F1D-476B-8314-B9F394CA15CA}" type="datetimeFigureOut">
              <a:rPr lang="pt-BR" smtClean="0"/>
              <a:pPr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66" y="40040619"/>
            <a:ext cx="10259773" cy="2300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2" y="40040619"/>
            <a:ext cx="7559835" cy="2300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15CB-44B5-4F60-A525-9C978336AC6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3784F60-9EDD-7CFE-F035-B56A142E620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45916" y="512799"/>
            <a:ext cx="10374417" cy="86301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ctr" defTabSz="970023" rtl="0" eaLnBrk="1" latinLnBrk="0" hangingPunct="1">
        <a:spcBef>
          <a:spcPct val="0"/>
        </a:spcBef>
        <a:buNone/>
        <a:defRPr sz="4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758" indent="-363758" algn="l" defTabSz="970023" rtl="0" eaLnBrk="1" latinLnBrk="0" hangingPunct="1">
        <a:spcBef>
          <a:spcPct val="20000"/>
        </a:spcBef>
        <a:buFont typeface="Arial" pitchFamily="34" charset="0"/>
        <a:buChar char="•"/>
        <a:defRPr sz="3395" kern="1200">
          <a:solidFill>
            <a:schemeClr val="tx1"/>
          </a:solidFill>
          <a:latin typeface="+mn-lt"/>
          <a:ea typeface="+mn-ea"/>
          <a:cs typeface="+mn-cs"/>
        </a:defRPr>
      </a:lvl1pPr>
      <a:lvl2pPr marL="788144" indent="-303132" algn="l" defTabSz="970023" rtl="0" eaLnBrk="1" latinLnBrk="0" hangingPunct="1">
        <a:spcBef>
          <a:spcPct val="20000"/>
        </a:spcBef>
        <a:buFont typeface="Arial" pitchFamily="34" charset="0"/>
        <a:buChar char="–"/>
        <a:defRPr sz="2970" kern="1200">
          <a:solidFill>
            <a:schemeClr val="tx1"/>
          </a:solidFill>
          <a:latin typeface="+mn-lt"/>
          <a:ea typeface="+mn-ea"/>
          <a:cs typeface="+mn-cs"/>
        </a:defRPr>
      </a:lvl2pPr>
      <a:lvl3pPr marL="1212528" indent="-242505" algn="l" defTabSz="970023" rtl="0" eaLnBrk="1" latinLnBrk="0" hangingPunct="1">
        <a:spcBef>
          <a:spcPct val="20000"/>
        </a:spcBef>
        <a:buFont typeface="Arial" pitchFamily="34" charset="0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3pPr>
      <a:lvl4pPr marL="1697539" indent="-242505" algn="l" defTabSz="970023" rtl="0" eaLnBrk="1" latinLnBrk="0" hangingPunct="1">
        <a:spcBef>
          <a:spcPct val="20000"/>
        </a:spcBef>
        <a:buFont typeface="Arial" pitchFamily="34" charset="0"/>
        <a:buChar char="–"/>
        <a:defRPr sz="2122" kern="1200">
          <a:solidFill>
            <a:schemeClr val="tx1"/>
          </a:solidFill>
          <a:latin typeface="+mn-lt"/>
          <a:ea typeface="+mn-ea"/>
          <a:cs typeface="+mn-cs"/>
        </a:defRPr>
      </a:lvl4pPr>
      <a:lvl5pPr marL="2182550" indent="-242505" algn="l" defTabSz="970023" rtl="0" eaLnBrk="1" latinLnBrk="0" hangingPunct="1">
        <a:spcBef>
          <a:spcPct val="20000"/>
        </a:spcBef>
        <a:buFont typeface="Arial" pitchFamily="34" charset="0"/>
        <a:buChar char="»"/>
        <a:defRPr sz="2122" kern="1200">
          <a:solidFill>
            <a:schemeClr val="tx1"/>
          </a:solidFill>
          <a:latin typeface="+mn-lt"/>
          <a:ea typeface="+mn-ea"/>
          <a:cs typeface="+mn-cs"/>
        </a:defRPr>
      </a:lvl5pPr>
      <a:lvl6pPr marL="2667562" indent="-242505" algn="l" defTabSz="970023" rtl="0" eaLnBrk="1" latinLnBrk="0" hangingPunct="1">
        <a:spcBef>
          <a:spcPct val="20000"/>
        </a:spcBef>
        <a:buFont typeface="Arial" pitchFamily="34" charset="0"/>
        <a:buChar char="•"/>
        <a:defRPr sz="2122" kern="1200">
          <a:solidFill>
            <a:schemeClr val="tx1"/>
          </a:solidFill>
          <a:latin typeface="+mn-lt"/>
          <a:ea typeface="+mn-ea"/>
          <a:cs typeface="+mn-cs"/>
        </a:defRPr>
      </a:lvl6pPr>
      <a:lvl7pPr marL="3152572" indent="-242505" algn="l" defTabSz="970023" rtl="0" eaLnBrk="1" latinLnBrk="0" hangingPunct="1">
        <a:spcBef>
          <a:spcPct val="20000"/>
        </a:spcBef>
        <a:buFont typeface="Arial" pitchFamily="34" charset="0"/>
        <a:buChar char="•"/>
        <a:defRPr sz="2122" kern="1200">
          <a:solidFill>
            <a:schemeClr val="tx1"/>
          </a:solidFill>
          <a:latin typeface="+mn-lt"/>
          <a:ea typeface="+mn-ea"/>
          <a:cs typeface="+mn-cs"/>
        </a:defRPr>
      </a:lvl7pPr>
      <a:lvl8pPr marL="3637583" indent="-242505" algn="l" defTabSz="970023" rtl="0" eaLnBrk="1" latinLnBrk="0" hangingPunct="1">
        <a:spcBef>
          <a:spcPct val="20000"/>
        </a:spcBef>
        <a:buFont typeface="Arial" pitchFamily="34" charset="0"/>
        <a:buChar char="•"/>
        <a:defRPr sz="2122" kern="1200">
          <a:solidFill>
            <a:schemeClr val="tx1"/>
          </a:solidFill>
          <a:latin typeface="+mn-lt"/>
          <a:ea typeface="+mn-ea"/>
          <a:cs typeface="+mn-cs"/>
        </a:defRPr>
      </a:lvl8pPr>
      <a:lvl9pPr marL="4122595" indent="-242505" algn="l" defTabSz="970023" rtl="0" eaLnBrk="1" latinLnBrk="0" hangingPunct="1">
        <a:spcBef>
          <a:spcPct val="20000"/>
        </a:spcBef>
        <a:buFont typeface="Arial" pitchFamily="34" charset="0"/>
        <a:buChar char="•"/>
        <a:defRPr sz="21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70023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1pPr>
      <a:lvl2pPr marL="485011" algn="l" defTabSz="970023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2pPr>
      <a:lvl3pPr marL="970023" algn="l" defTabSz="970023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3pPr>
      <a:lvl4pPr marL="1455034" algn="l" defTabSz="970023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4pPr>
      <a:lvl5pPr marL="1940044" algn="l" defTabSz="970023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5pPr>
      <a:lvl6pPr marL="2425055" algn="l" defTabSz="970023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6pPr>
      <a:lvl7pPr marL="2910067" algn="l" defTabSz="970023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7pPr>
      <a:lvl8pPr marL="3395078" algn="l" defTabSz="970023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8pPr>
      <a:lvl9pPr marL="3880089" algn="l" defTabSz="970023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064206" y="680019"/>
            <a:ext cx="18599805" cy="3548819"/>
          </a:xfr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/>
          <a:p>
            <a:r>
              <a:rPr lang="pt-BR" sz="5400" b="1" dirty="0"/>
              <a:t>TÍTULO</a:t>
            </a:r>
            <a:endParaRPr lang="pt-BR" sz="48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2085948" y="5033405"/>
            <a:ext cx="18599805" cy="27696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/>
              <a:t>AUTORES (CAIXA ALTA)</a:t>
            </a:r>
            <a:endParaRPr lang="pt-BR" sz="32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26038" y="9468697"/>
            <a:ext cx="13807676" cy="6208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/>
              <a:t>INTRODUÇÃO</a:t>
            </a:r>
            <a:endParaRPr lang="pt-BR" sz="4660" b="1" dirty="0"/>
          </a:p>
          <a:p>
            <a:endParaRPr lang="pt-BR" sz="4400" b="1" dirty="0"/>
          </a:p>
          <a:p>
            <a:pPr algn="just"/>
            <a:r>
              <a:rPr lang="pt-BR" sz="4400" dirty="0" err="1"/>
              <a:t>Xxxxx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. </a:t>
            </a:r>
            <a:endParaRPr lang="pt-BR" sz="4400" b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726039" y="17082703"/>
            <a:ext cx="13807675" cy="45176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/>
              <a:t>OBJETIVO</a:t>
            </a:r>
            <a:endParaRPr lang="pt-BR" sz="4660" b="1" dirty="0"/>
          </a:p>
          <a:p>
            <a:endParaRPr lang="pt-BR" sz="4400" b="1" dirty="0"/>
          </a:p>
          <a:p>
            <a:pPr algn="just"/>
            <a:r>
              <a:rPr lang="pt-BR" sz="4400" dirty="0" err="1"/>
              <a:t>Xxxxx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.</a:t>
            </a:r>
            <a:endParaRPr lang="pt-BR" sz="4400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726040" y="23006038"/>
            <a:ext cx="13807673" cy="57950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/>
              <a:t>MÉTODO</a:t>
            </a:r>
            <a:endParaRPr lang="pt-BR" sz="4660" b="1" dirty="0"/>
          </a:p>
          <a:p>
            <a:endParaRPr lang="pt-BR" sz="4400" b="1" dirty="0"/>
          </a:p>
          <a:p>
            <a:pPr algn="just"/>
            <a:r>
              <a:rPr lang="pt-BR" sz="4400" dirty="0" err="1"/>
              <a:t>Xxxxx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.</a:t>
            </a:r>
            <a:endParaRPr lang="pt-BR" sz="4400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6861343" y="9468696"/>
            <a:ext cx="13807675" cy="997816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/>
              <a:t>RESULTADOS (continuação)</a:t>
            </a:r>
          </a:p>
          <a:p>
            <a:endParaRPr lang="pt-BR" sz="4400" b="1" dirty="0"/>
          </a:p>
          <a:p>
            <a:pPr algn="just"/>
            <a:r>
              <a:rPr lang="pt-BR" sz="4400" dirty="0" err="1"/>
              <a:t>Xxxxx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. </a:t>
            </a:r>
            <a:endParaRPr lang="pt-BR" sz="4400" b="1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6861343" y="20770988"/>
            <a:ext cx="13807672" cy="57950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/>
              <a:t>CONCLUSÃO</a:t>
            </a:r>
            <a:endParaRPr lang="pt-BR" sz="4660" b="1" dirty="0"/>
          </a:p>
          <a:p>
            <a:endParaRPr lang="pt-BR" sz="4400" b="1" dirty="0"/>
          </a:p>
          <a:p>
            <a:pPr algn="just"/>
            <a:r>
              <a:rPr lang="pt-BR" sz="4400" dirty="0" err="1"/>
              <a:t>Xxxxx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. </a:t>
            </a:r>
            <a:endParaRPr lang="pt-BR" sz="4400" b="1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6861345" y="36515561"/>
            <a:ext cx="13807671" cy="36922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/>
              <a:t>REFERÊNCIAS</a:t>
            </a:r>
            <a:endParaRPr lang="pt-BR" sz="4660" b="1" dirty="0"/>
          </a:p>
          <a:p>
            <a:endParaRPr lang="pt-BR" sz="4000" b="1" dirty="0"/>
          </a:p>
          <a:p>
            <a:pPr marL="865611" indent="-865611" algn="just">
              <a:buAutoNum type="arabicPeriod"/>
            </a:pPr>
            <a:r>
              <a:rPr lang="pt-BR" sz="4000" dirty="0" err="1"/>
              <a:t>Xxxxx</a:t>
            </a:r>
            <a:r>
              <a:rPr lang="pt-BR" sz="4000" dirty="0"/>
              <a:t> </a:t>
            </a:r>
            <a:r>
              <a:rPr lang="pt-BR" sz="4000" dirty="0" err="1"/>
              <a:t>xxxx</a:t>
            </a:r>
            <a:r>
              <a:rPr lang="pt-BR" sz="4000" dirty="0"/>
              <a:t> </a:t>
            </a:r>
            <a:r>
              <a:rPr lang="pt-BR" sz="4000" dirty="0" err="1"/>
              <a:t>xxxx</a:t>
            </a:r>
            <a:r>
              <a:rPr lang="pt-BR" sz="4000" dirty="0"/>
              <a:t> </a:t>
            </a:r>
            <a:r>
              <a:rPr lang="pt-BR" sz="4000" dirty="0" err="1"/>
              <a:t>xxxx</a:t>
            </a:r>
            <a:r>
              <a:rPr lang="pt-BR" sz="4000" dirty="0"/>
              <a:t>.</a:t>
            </a:r>
          </a:p>
          <a:p>
            <a:pPr marL="865611" indent="-865611" algn="just">
              <a:buAutoNum type="arabicPeriod"/>
            </a:pPr>
            <a:endParaRPr lang="pt-BR" sz="4000" dirty="0"/>
          </a:p>
          <a:p>
            <a:pPr marL="865611" indent="-865611" algn="just">
              <a:buAutoNum type="arabicPeriod"/>
            </a:pPr>
            <a:r>
              <a:rPr lang="pt-BR" sz="4000" dirty="0" err="1"/>
              <a:t>Xxxxx</a:t>
            </a:r>
            <a:r>
              <a:rPr lang="pt-BR" sz="4000" dirty="0"/>
              <a:t> </a:t>
            </a:r>
            <a:r>
              <a:rPr lang="pt-BR" sz="4000" dirty="0" err="1"/>
              <a:t>xxxx</a:t>
            </a:r>
            <a:r>
              <a:rPr lang="pt-BR" sz="4000" dirty="0"/>
              <a:t> </a:t>
            </a:r>
            <a:r>
              <a:rPr lang="pt-BR" sz="4000" dirty="0" err="1"/>
              <a:t>xxxx</a:t>
            </a:r>
            <a:r>
              <a:rPr lang="pt-BR" sz="4000" dirty="0"/>
              <a:t> </a:t>
            </a:r>
            <a:r>
              <a:rPr lang="pt-BR" sz="4000" dirty="0" err="1"/>
              <a:t>xxxx</a:t>
            </a:r>
            <a:r>
              <a:rPr lang="pt-BR" sz="4000" dirty="0"/>
              <a:t>.</a:t>
            </a:r>
          </a:p>
          <a:p>
            <a:endParaRPr lang="pt-BR" sz="4660" b="1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9B922EF8-7712-4E56-908E-DCB0D77D8CBA}"/>
              </a:ext>
            </a:extLst>
          </p:cNvPr>
          <p:cNvSpPr txBox="1">
            <a:spLocks/>
          </p:cNvSpPr>
          <p:nvPr/>
        </p:nvSpPr>
        <p:spPr>
          <a:xfrm>
            <a:off x="16861343" y="27890201"/>
            <a:ext cx="13807670" cy="730123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/>
              <a:t>CONTRIBUIÇÕES OU IMPLICACÕES PARA A ENFERMAGEM</a:t>
            </a:r>
          </a:p>
          <a:p>
            <a:endParaRPr lang="pt-BR" sz="4400" b="1" dirty="0"/>
          </a:p>
          <a:p>
            <a:pPr algn="just"/>
            <a:r>
              <a:rPr lang="pt-BR" sz="4400" dirty="0" err="1"/>
              <a:t>Xxxxx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.</a:t>
            </a:r>
            <a:endParaRPr lang="pt-BR" sz="4400" b="1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D8DC34B-D140-C360-6EEB-93EA67FCDFAA}"/>
              </a:ext>
            </a:extLst>
          </p:cNvPr>
          <p:cNvSpPr txBox="1">
            <a:spLocks/>
          </p:cNvSpPr>
          <p:nvPr/>
        </p:nvSpPr>
        <p:spPr>
          <a:xfrm>
            <a:off x="1726041" y="30206839"/>
            <a:ext cx="13807672" cy="10000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6536" tIns="104858" rIns="106536" bIns="104858" rtlCol="0" anchor="t" anchorCtr="0">
            <a:normAutofit/>
          </a:bodyPr>
          <a:lstStyle>
            <a:lvl1pPr algn="ctr" defTabSz="832566" rtl="0" eaLnBrk="1" latinLnBrk="0" hangingPunct="1">
              <a:spcBef>
                <a:spcPct val="0"/>
              </a:spcBef>
              <a:buNone/>
              <a:defRPr sz="400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/>
              <a:t>RESULTADOS</a:t>
            </a:r>
            <a:endParaRPr lang="pt-BR" sz="4660" b="1" dirty="0"/>
          </a:p>
          <a:p>
            <a:endParaRPr lang="pt-BR" sz="4400" b="1" dirty="0"/>
          </a:p>
          <a:p>
            <a:pPr algn="just"/>
            <a:r>
              <a:rPr lang="pt-BR" sz="4400" dirty="0" err="1"/>
              <a:t>Xxxxx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 </a:t>
            </a:r>
            <a:r>
              <a:rPr lang="pt-BR" sz="4400" dirty="0" err="1"/>
              <a:t>xxxx</a:t>
            </a:r>
            <a:r>
              <a:rPr lang="pt-BR" sz="4400" dirty="0"/>
              <a:t>.</a:t>
            </a:r>
          </a:p>
          <a:p>
            <a:pPr algn="just"/>
            <a:r>
              <a:rPr lang="pt-BR" sz="4400" dirty="0"/>
              <a:t>(pode estruturar com imagens, figuras, texto, distribuído harmonicamente no espaço)</a:t>
            </a:r>
          </a:p>
        </p:txBody>
      </p:sp>
      <p:pic>
        <p:nvPicPr>
          <p:cNvPr id="13" name="Imagem 12" descr="ABEn - AM Associação Brasileira de Enfermagem-Amazonas | Manaus AM">
            <a:extLst>
              <a:ext uri="{FF2B5EF4-FFF2-40B4-BE49-F238E27FC236}">
                <a16:creationId xmlns:a16="http://schemas.microsoft.com/office/drawing/2014/main" id="{ACC3EB5B-2B01-6D6E-0FF4-AAC429B726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53" b="9879"/>
          <a:stretch/>
        </p:blipFill>
        <p:spPr bwMode="auto">
          <a:xfrm>
            <a:off x="14539490" y="40431295"/>
            <a:ext cx="3320308" cy="26139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771470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</TotalTime>
  <Words>82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TÍTULO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Trabalhos da Categoria: Neuroreabilitação</dc:title>
  <dc:creator>.</dc:creator>
  <cp:lastModifiedBy>Marcia Regina Cubas</cp:lastModifiedBy>
  <cp:revision>38</cp:revision>
  <dcterms:created xsi:type="dcterms:W3CDTF">2012-06-25T20:02:38Z</dcterms:created>
  <dcterms:modified xsi:type="dcterms:W3CDTF">2023-06-22T16:33:08Z</dcterms:modified>
</cp:coreProperties>
</file>