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D95566-BCD4-4974-A6A1-80E8F45AF525}" v="6" dt="2023-06-21T00:39:18.761"/>
    <p1510:client id="{8626CCBA-D6C4-4B4E-9D6D-6526F20593B0}" v="1" dt="2023-06-20T20:14:20.6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61" d="100"/>
          <a:sy n="61" d="100"/>
        </p:scale>
        <p:origin x="60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ne Mattei" userId="8f5307ce0588c9f8" providerId="LiveId" clId="{36D95566-BCD4-4974-A6A1-80E8F45AF525}"/>
    <pc:docChg chg="custSel modSld">
      <pc:chgData name="Francine Mattei" userId="8f5307ce0588c9f8" providerId="LiveId" clId="{36D95566-BCD4-4974-A6A1-80E8F45AF525}" dt="2023-06-21T00:39:22.590" v="23" actId="1076"/>
      <pc:docMkLst>
        <pc:docMk/>
      </pc:docMkLst>
      <pc:sldChg chg="addSp delSp modSp mod">
        <pc:chgData name="Francine Mattei" userId="8f5307ce0588c9f8" providerId="LiveId" clId="{36D95566-BCD4-4974-A6A1-80E8F45AF525}" dt="2023-06-21T00:38:36.581" v="17" actId="1076"/>
        <pc:sldMkLst>
          <pc:docMk/>
          <pc:sldMk cId="2877605404" sldId="256"/>
        </pc:sldMkLst>
        <pc:picChg chg="add del mod">
          <ac:chgData name="Francine Mattei" userId="8f5307ce0588c9f8" providerId="LiveId" clId="{36D95566-BCD4-4974-A6A1-80E8F45AF525}" dt="2023-06-21T00:37:05.854" v="3"/>
          <ac:picMkLst>
            <pc:docMk/>
            <pc:sldMk cId="2877605404" sldId="256"/>
            <ac:picMk id="4" creationId="{BAEEE1D0-3846-1BFD-4C33-6ED946F70BFB}"/>
          </ac:picMkLst>
        </pc:picChg>
        <pc:picChg chg="add del mod">
          <ac:chgData name="Francine Mattei" userId="8f5307ce0588c9f8" providerId="LiveId" clId="{36D95566-BCD4-4974-A6A1-80E8F45AF525}" dt="2023-06-21T00:37:58.820" v="11" actId="21"/>
          <ac:picMkLst>
            <pc:docMk/>
            <pc:sldMk cId="2877605404" sldId="256"/>
            <ac:picMk id="5" creationId="{6C3FD606-AB68-AC71-3816-9901143194ED}"/>
          </ac:picMkLst>
        </pc:picChg>
        <pc:picChg chg="add mod">
          <ac:chgData name="Francine Mattei" userId="8f5307ce0588c9f8" providerId="LiveId" clId="{36D95566-BCD4-4974-A6A1-80E8F45AF525}" dt="2023-06-21T00:38:36.581" v="17" actId="1076"/>
          <ac:picMkLst>
            <pc:docMk/>
            <pc:sldMk cId="2877605404" sldId="256"/>
            <ac:picMk id="7" creationId="{78FC3055-499E-5222-08AD-68E11D9410C3}"/>
          </ac:picMkLst>
        </pc:picChg>
      </pc:sldChg>
      <pc:sldChg chg="addSp delSp modSp mod">
        <pc:chgData name="Francine Mattei" userId="8f5307ce0588c9f8" providerId="LiveId" clId="{36D95566-BCD4-4974-A6A1-80E8F45AF525}" dt="2023-06-21T00:39:15.208" v="21" actId="478"/>
        <pc:sldMkLst>
          <pc:docMk/>
          <pc:sldMk cId="3494402426" sldId="257"/>
        </pc:sldMkLst>
        <pc:picChg chg="add del mod">
          <ac:chgData name="Francine Mattei" userId="8f5307ce0588c9f8" providerId="LiveId" clId="{36D95566-BCD4-4974-A6A1-80E8F45AF525}" dt="2023-06-21T00:39:15.208" v="21" actId="478"/>
          <ac:picMkLst>
            <pc:docMk/>
            <pc:sldMk cId="3494402426" sldId="257"/>
            <ac:picMk id="4" creationId="{1B12A0A9-C5A5-6E0D-5D2F-177BC3C8A414}"/>
          </ac:picMkLst>
        </pc:picChg>
        <pc:picChg chg="mod">
          <ac:chgData name="Francine Mattei" userId="8f5307ce0588c9f8" providerId="LiveId" clId="{36D95566-BCD4-4974-A6A1-80E8F45AF525}" dt="2023-06-20T23:29:26.055" v="0" actId="1076"/>
          <ac:picMkLst>
            <pc:docMk/>
            <pc:sldMk cId="3494402426" sldId="257"/>
            <ac:picMk id="5" creationId="{7C303C97-C32F-D505-64B5-2E4B8A25D417}"/>
          </ac:picMkLst>
        </pc:picChg>
      </pc:sldChg>
      <pc:sldChg chg="addSp modSp mod">
        <pc:chgData name="Francine Mattei" userId="8f5307ce0588c9f8" providerId="LiveId" clId="{36D95566-BCD4-4974-A6A1-80E8F45AF525}" dt="2023-06-21T00:39:22.590" v="23" actId="1076"/>
        <pc:sldMkLst>
          <pc:docMk/>
          <pc:sldMk cId="3286441886" sldId="258"/>
        </pc:sldMkLst>
        <pc:picChg chg="add mod">
          <ac:chgData name="Francine Mattei" userId="8f5307ce0588c9f8" providerId="LiveId" clId="{36D95566-BCD4-4974-A6A1-80E8F45AF525}" dt="2023-06-21T00:39:22.590" v="23" actId="1076"/>
          <ac:picMkLst>
            <pc:docMk/>
            <pc:sldMk cId="3286441886" sldId="258"/>
            <ac:picMk id="2" creationId="{6184BEE7-11D1-C33B-04FA-A8B1D0F6D310}"/>
          </ac:picMkLst>
        </pc:picChg>
        <pc:picChg chg="mod">
          <ac:chgData name="Francine Mattei" userId="8f5307ce0588c9f8" providerId="LiveId" clId="{36D95566-BCD4-4974-A6A1-80E8F45AF525}" dt="2023-06-20T23:58:49.779" v="1" actId="1076"/>
          <ac:picMkLst>
            <pc:docMk/>
            <pc:sldMk cId="3286441886" sldId="258"/>
            <ac:picMk id="5" creationId="{7C303C97-C32F-D505-64B5-2E4B8A25D417}"/>
          </ac:picMkLst>
        </pc:picChg>
      </pc:sldChg>
    </pc:docChg>
  </pc:docChgLst>
  <pc:docChgLst>
    <pc:chgData name="Alexandre Blum" userId="9b6180c96b5683bb" providerId="LiveId" clId="{8626CCBA-D6C4-4B4E-9D6D-6526F20593B0}"/>
    <pc:docChg chg="undo custSel modSld">
      <pc:chgData name="Alexandre Blum" userId="9b6180c96b5683bb" providerId="LiveId" clId="{8626CCBA-D6C4-4B4E-9D6D-6526F20593B0}" dt="2023-06-20T20:15:44.293" v="39" actId="1036"/>
      <pc:docMkLst>
        <pc:docMk/>
      </pc:docMkLst>
      <pc:sldChg chg="addSp delSp modSp mod">
        <pc:chgData name="Alexandre Blum" userId="9b6180c96b5683bb" providerId="LiveId" clId="{8626CCBA-D6C4-4B4E-9D6D-6526F20593B0}" dt="2023-06-20T20:15:11.188" v="17" actId="20577"/>
        <pc:sldMkLst>
          <pc:docMk/>
          <pc:sldMk cId="2877605404" sldId="256"/>
        </pc:sldMkLst>
        <pc:spChg chg="mod">
          <ac:chgData name="Alexandre Blum" userId="9b6180c96b5683bb" providerId="LiveId" clId="{8626CCBA-D6C4-4B4E-9D6D-6526F20593B0}" dt="2023-06-20T20:15:11.188" v="17" actId="20577"/>
          <ac:spMkLst>
            <pc:docMk/>
            <pc:sldMk cId="2877605404" sldId="256"/>
            <ac:spMk id="3" creationId="{9F5F0E56-BE91-6493-1FF6-7636304F9D83}"/>
          </ac:spMkLst>
        </pc:spChg>
        <pc:picChg chg="del mod">
          <ac:chgData name="Alexandre Blum" userId="9b6180c96b5683bb" providerId="LiveId" clId="{8626CCBA-D6C4-4B4E-9D6D-6526F20593B0}" dt="2023-06-20T20:14:12.546" v="6" actId="478"/>
          <ac:picMkLst>
            <pc:docMk/>
            <pc:sldMk cId="2877605404" sldId="256"/>
            <ac:picMk id="5" creationId="{D8D74515-AFAB-7F95-6885-A9A0835EA0ED}"/>
          </ac:picMkLst>
        </pc:picChg>
        <pc:picChg chg="add mod ord modCrop">
          <ac:chgData name="Alexandre Blum" userId="9b6180c96b5683bb" providerId="LiveId" clId="{8626CCBA-D6C4-4B4E-9D6D-6526F20593B0}" dt="2023-06-20T20:15:00.905" v="14" actId="1076"/>
          <ac:picMkLst>
            <pc:docMk/>
            <pc:sldMk cId="2877605404" sldId="256"/>
            <ac:picMk id="6" creationId="{84A3CAE3-5BE9-63A6-148D-31809CE5A5AF}"/>
          </ac:picMkLst>
        </pc:picChg>
      </pc:sldChg>
      <pc:sldChg chg="modSp mod">
        <pc:chgData name="Alexandre Blum" userId="9b6180c96b5683bb" providerId="LiveId" clId="{8626CCBA-D6C4-4B4E-9D6D-6526F20593B0}" dt="2023-06-20T20:15:44.293" v="39" actId="1036"/>
        <pc:sldMkLst>
          <pc:docMk/>
          <pc:sldMk cId="3286441886" sldId="258"/>
        </pc:sldMkLst>
        <pc:picChg chg="mod">
          <ac:chgData name="Alexandre Blum" userId="9b6180c96b5683bb" providerId="LiveId" clId="{8626CCBA-D6C4-4B4E-9D6D-6526F20593B0}" dt="2023-06-20T20:15:44.293" v="39" actId="1036"/>
          <ac:picMkLst>
            <pc:docMk/>
            <pc:sldMk cId="3286441886" sldId="258"/>
            <ac:picMk id="5" creationId="{7C303C97-C32F-D505-64B5-2E4B8A25D41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C9E02C-AFA0-AA4D-767F-B1A3ADFE6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63D01A-962C-E742-9D06-ABEF643D3F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21D785-0D31-BA8B-8058-321CFFF65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E780-925B-4015-AC12-E3BD28C1060A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911E7-4588-A5F2-97C3-184475215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26C49D-837E-3B5C-778C-DF3A368D4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6A1A-D70A-4C32-BC02-13448F0B4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4003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1271DD-5D8D-C140-1647-A6FA8217B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2D50C16-9603-4DD7-4AC5-66E4266D3B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794B62-A76C-D48D-702F-59120902B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E780-925B-4015-AC12-E3BD28C1060A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3419AE-ABFB-1FB6-92D4-DEAD71B96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F9C2725-2FC2-1B3B-E52D-EABAC1B47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6A1A-D70A-4C32-BC02-13448F0B4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788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B1CE69D-597E-F576-81A6-20332C7578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1211873-9F67-0F27-7F1B-6AADAEC0B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9AAAD3-D638-F31A-1FF5-90EFAB1D3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E780-925B-4015-AC12-E3BD28C1060A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F7C5B6-3895-AB89-B8A0-37F7BE6FF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7E8196-B325-DC38-1536-4E24E032B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6A1A-D70A-4C32-BC02-13448F0B4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9397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5E094F-6EB4-29F1-D4F5-002BB97AF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D077E1-3DCB-28C3-E70F-5405C83F6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DA23C2-4FB3-1AC5-B691-9970A4FD1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E780-925B-4015-AC12-E3BD28C1060A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A57BFF-DC18-D595-82FB-05D33C71F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0AF7EEE-4D9A-1520-D9DE-99A932FD0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6A1A-D70A-4C32-BC02-13448F0B4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09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3406CE-52CB-6DFB-0413-1F64053D5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E88039-7325-FAC6-0144-16D3294FA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4397A68-A77A-804F-DA34-6E8D9D1C2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E780-925B-4015-AC12-E3BD28C1060A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9C774D-F666-56B6-923A-2A8E0F28D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3DE34C-57CA-1016-A064-79308CE4E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6A1A-D70A-4C32-BC02-13448F0B4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4461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4A34D0-FF76-5099-0090-C88C5B6A5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1F54EA-F593-840A-CF46-CE067E7059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8354E64-8E8E-EA54-DE4D-6BF876F04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01C9F84-8F85-3F2E-2BED-31C2F7B88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E780-925B-4015-AC12-E3BD28C1060A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ACBEEC2-7EB1-4EFC-7C82-F83E02046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370DF9-0923-4D65-965B-B706E8FB6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6A1A-D70A-4C32-BC02-13448F0B4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0967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2CB1C6-206B-1775-6383-1396E349E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3160EF6-FE9A-D3F4-D292-0DCD9B3B9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51FFAC9-D10F-8E0D-8D16-111CF5680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F857CC5-0902-DD34-3EA1-91C75B259D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5F96011-436D-435D-015A-5F1E9F75D6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8F52796-A7D9-A305-E12C-BDD4AD201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E780-925B-4015-AC12-E3BD28C1060A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AB57787-1A36-F34E-2C8E-D41D3F79F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DBA32B2-4727-BC5A-4D24-48E0EF3C8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6A1A-D70A-4C32-BC02-13448F0B4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890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BFFEC9-9C0F-06B9-452D-EC29CAB62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D2CC38B-BAD4-248D-9909-52A47638C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E780-925B-4015-AC12-E3BD28C1060A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F333500-588F-27DE-7AB1-C39FAF580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ADF1BB7-3A90-FCFD-172D-33FEFDEC2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6A1A-D70A-4C32-BC02-13448F0B4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9100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6B70C49-F1FA-1518-72E5-2CB6C5F5B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E780-925B-4015-AC12-E3BD28C1060A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4B32CBB-3E14-BF7E-1C37-2517A75F0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5F339C3-9047-4E90-625A-D97C8C9E0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6A1A-D70A-4C32-BC02-13448F0B4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7254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A6DB4-E933-4BEE-5E68-574AD493A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ED752C-DA58-F039-E845-6A7AAFCE9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39F95B6-4B81-4A6D-3800-FB2BA43E76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4E6C792-4E40-47C3-067D-F9204A5EE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E780-925B-4015-AC12-E3BD28C1060A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91E8F4A-1614-CC84-E221-085357F81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80CAC8F-E648-D091-2426-7699CA7EE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6A1A-D70A-4C32-BC02-13448F0B4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779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A20140-1246-E7A2-9ACC-E65ACD85B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0D56BB6-CE76-130F-7376-AF55544B6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9BC8C4B-B1C4-9B8E-EA87-212DA183A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79753D1-77B8-248D-8954-4FEC58BE3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E780-925B-4015-AC12-E3BD28C1060A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70A21F7-F70A-BB0D-84C4-698B44D0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351C257-C91B-DC16-34A1-3ABDB27EA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6A1A-D70A-4C32-BC02-13448F0B4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664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E77BF3A-7E19-9764-0391-0B8B72875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EEC9405-EAAA-3B8E-D006-5A1309A8A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DB69CE-B8CF-A475-F521-8CD4939C20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0E780-925B-4015-AC12-E3BD28C1060A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2CD9BC3-0D7D-8F75-1D07-F710D44DD1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E9BE7F-9694-B31B-190C-AB68B34754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36A1A-D70A-4C32-BC02-13448F0B4D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685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m 5" descr="Logotipo, nome da empresa&#10;&#10;Descrição gerada automaticamente">
            <a:extLst>
              <a:ext uri="{FF2B5EF4-FFF2-40B4-BE49-F238E27FC236}">
                <a16:creationId xmlns:a16="http://schemas.microsoft.com/office/drawing/2014/main" id="{84A3CAE3-5BE9-63A6-148D-31809CE5A5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28"/>
          <a:stretch/>
        </p:blipFill>
        <p:spPr>
          <a:xfrm>
            <a:off x="4123385" y="0"/>
            <a:ext cx="8068615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424FE21-6DCB-D38F-DF43-BF555988D1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1122363"/>
            <a:ext cx="5217969" cy="3204134"/>
          </a:xfrm>
        </p:spPr>
        <p:txBody>
          <a:bodyPr anchor="b">
            <a:normAutofit/>
          </a:bodyPr>
          <a:lstStyle/>
          <a:p>
            <a:pPr algn="l"/>
            <a:r>
              <a:rPr lang="pt-BR" sz="4800" dirty="0"/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5F0E56-BE91-6493-1FF6-7636304F9D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pt-BR" sz="2000" dirty="0"/>
              <a:t>NOME DOS AUTORES</a:t>
            </a:r>
          </a:p>
          <a:p>
            <a:pPr algn="l"/>
            <a:endParaRPr lang="pt-BR" sz="2000" dirty="0"/>
          </a:p>
          <a:p>
            <a:pPr algn="l"/>
            <a:r>
              <a:rPr lang="pt-BR" sz="2000" dirty="0">
                <a:solidFill>
                  <a:srgbClr val="FF0000"/>
                </a:solidFill>
              </a:rPr>
              <a:t>INDICAR O PRÊMIO (SE PERTINENTE)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m 6" descr="ABEn - AM Associação Brasileira de Enfermagem-Amazonas | Manaus AM">
            <a:extLst>
              <a:ext uri="{FF2B5EF4-FFF2-40B4-BE49-F238E27FC236}">
                <a16:creationId xmlns:a16="http://schemas.microsoft.com/office/drawing/2014/main" id="{78FC3055-499E-5222-08AD-68E11D9410C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53" b="9879"/>
          <a:stretch/>
        </p:blipFill>
        <p:spPr bwMode="auto">
          <a:xfrm>
            <a:off x="5476726" y="5735637"/>
            <a:ext cx="1238547" cy="9750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7605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7F7ED9-5F36-860C-2963-0804CBFBF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239000" cy="1325563"/>
          </a:xfrm>
        </p:spPr>
        <p:txBody>
          <a:bodyPr/>
          <a:lstStyle/>
          <a:p>
            <a:r>
              <a:rPr lang="pt-BR" dirty="0"/>
              <a:t>SLIDES SUBSEQUENTES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B67B32-3985-102B-BE33-CE286011E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Xxxxxxxxx</a:t>
            </a:r>
            <a:endParaRPr lang="pt-BR" dirty="0"/>
          </a:p>
          <a:p>
            <a:r>
              <a:rPr lang="pt-BR" dirty="0"/>
              <a:t>Possível inserir figuras e imagens</a:t>
            </a:r>
          </a:p>
          <a:p>
            <a:r>
              <a:rPr lang="pt-BR" dirty="0"/>
              <a:t>Incluir referências em rodapé ou no último slide</a:t>
            </a:r>
          </a:p>
          <a:p>
            <a:r>
              <a:rPr lang="pt-BR" dirty="0"/>
              <a:t>Evitar ao </a:t>
            </a:r>
            <a:r>
              <a:rPr lang="pt-BR"/>
              <a:t>máximo animações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C303C97-C32F-D505-64B5-2E4B8A25D4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177530"/>
            <a:ext cx="1981200" cy="164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402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m 4" descr="Logotipo, nome da empresa&#10;&#10;Descrição gerada automaticamente">
            <a:extLst>
              <a:ext uri="{FF2B5EF4-FFF2-40B4-BE49-F238E27FC236}">
                <a16:creationId xmlns:a16="http://schemas.microsoft.com/office/drawing/2014/main" id="{7C303C97-C32F-D505-64B5-2E4B8A25D4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4807"/>
          <a:stretch/>
        </p:blipFill>
        <p:spPr>
          <a:xfrm>
            <a:off x="1" y="180111"/>
            <a:ext cx="8966408" cy="635923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B67B32-3985-102B-BE33-CE286011E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7471" y="568079"/>
            <a:ext cx="3822189" cy="3742762"/>
          </a:xfrm>
        </p:spPr>
        <p:txBody>
          <a:bodyPr>
            <a:normAutofit/>
          </a:bodyPr>
          <a:lstStyle/>
          <a:p>
            <a:endParaRPr lang="pt-BR" sz="2000" dirty="0"/>
          </a:p>
          <a:p>
            <a:r>
              <a:rPr lang="pt-BR" sz="2000" dirty="0"/>
              <a:t>AGRADECIMENTOS (SE PERTINENTE)</a:t>
            </a:r>
          </a:p>
          <a:p>
            <a:r>
              <a:rPr lang="pt-BR" sz="2000" dirty="0"/>
              <a:t>CONTATO</a:t>
            </a:r>
          </a:p>
        </p:txBody>
      </p:sp>
      <p:pic>
        <p:nvPicPr>
          <p:cNvPr id="2" name="Imagem 1" descr="ABEn - AM Associação Brasileira de Enfermagem-Amazonas | Manaus AM">
            <a:extLst>
              <a:ext uri="{FF2B5EF4-FFF2-40B4-BE49-F238E27FC236}">
                <a16:creationId xmlns:a16="http://schemas.microsoft.com/office/drawing/2014/main" id="{6184BEE7-11D1-C33B-04FA-A8B1D0F6D3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53" b="9879"/>
          <a:stretch/>
        </p:blipFill>
        <p:spPr bwMode="auto">
          <a:xfrm>
            <a:off x="10953453" y="5704106"/>
            <a:ext cx="1238547" cy="9750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64418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37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TÍTULO</vt:lpstr>
      <vt:lpstr>SLIDES SUBSEQUENTES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Marcia Regina Cubas</dc:creator>
  <cp:lastModifiedBy>Francine Mattei</cp:lastModifiedBy>
  <cp:revision>3</cp:revision>
  <dcterms:created xsi:type="dcterms:W3CDTF">2023-06-20T18:43:25Z</dcterms:created>
  <dcterms:modified xsi:type="dcterms:W3CDTF">2023-06-21T00:39:25Z</dcterms:modified>
</cp:coreProperties>
</file>